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6" r:id="rId3"/>
    <p:sldId id="257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0EC03-4471-471D-8043-1C6D770247C3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AEDE3-9084-42F7-BC4B-F2B2677336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91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F5858-738E-7B68-568A-7F659D7F8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952DD9-0AD2-F607-1744-3EF7E0A75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ECA918-50F7-799A-B384-60D790D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EBF538-B838-7808-4E31-566416583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41251A-36A0-F82D-DB17-F9E10514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901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AF779-947A-E07A-708B-CE3B6340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224E0D-9FC6-77CB-952D-DF9FC643A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90E100-E8F7-F79A-958C-0E5EF361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15BC8-47BB-7EE2-3A6C-44F384DB4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F4823-B464-9C5A-F22C-CB5D2194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192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EA7CF-D0EC-0C42-B8FE-F676FF5D7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952329-7484-049C-733A-D48220EE4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0FAF9C-5527-2B6A-7A1C-680DC02E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EE8CE9-4A4D-2CA3-DD91-30B9843FE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E979B-517B-AA28-ED16-1E807C419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22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12A5A-51E0-50B6-2B06-75B82D25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CE013E-2786-7EB5-CD30-5A27819E4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EAF0A3-8B76-4F5A-E767-923936748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A6E5B5-110E-3E08-1B02-BD91483A4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D17D3CA-10CE-834A-7A7E-FDEE274B8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6C4353-6DD5-0F10-0097-845B4BA9F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219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F0FAD-AE28-C29F-CDE3-889C5F5F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71AF1E-6DA8-ABBC-3F50-DB788373A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710A58E-DBAB-1921-D6AD-7CAAF3283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F3C8DE9-DEA1-A563-9FB0-98CF46D8F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4C64EDA-1411-8438-FA1B-02600AF4A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B5A63A-D838-AE14-CA6B-573EE8DC4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72493B6-3D56-4718-D555-E3AADF21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7F99EFF-7285-74DE-823E-27ABC681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713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6E615-A4CF-75FB-DD6D-F85ECAD9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0CC641-401C-4822-5C8A-7357E9FBF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4B1F50F-24F8-C6C4-C1D2-CA1A7A08C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64D55C-D985-A7C2-36F9-E5B42419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6159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A60ECB-5B4E-B9F7-9B4D-39D662EC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7EA513-5B78-54AB-3611-34B267F3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6A6680-3E40-7BA5-DCB7-678AF9AB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8914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046EDF-B3BD-79C5-AA07-B5E4963A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948BAB-2704-94CA-EBC3-66BA02823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FDB4AD-DEFB-6545-7631-BA5F039A8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4405A6-5D59-56B1-6E9B-A0D2BA99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6FDC16-98BC-B2CB-2780-640AAD5EB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5F8F3E-2F8D-3FA7-BC3E-3CC60412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25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D9380-94EE-A71D-DBE9-C8DAAE99A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C76B0B-4DA7-55A9-1EA6-B98D0C0BC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99FCEC-158F-020A-CEDC-CB123B8BC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D271A3-A294-B997-7D60-FE839693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61045C-BA53-A9B8-E008-F1032706C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61268-D60E-6BD4-3836-DED20902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01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FDB14-A9EE-89CC-1DA1-1D388484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BF23A9-B7C7-6F8D-9701-865BADCC6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F52254-CDD2-EFD7-2632-B9521A11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579552-404B-F899-A34E-DA68DAC44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9E5594-AE82-A24B-6BCC-3EAB0919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172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477232-8CDF-8686-B300-C2B94F3CA5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193618-88D0-FEE7-7D88-14F19E736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4E27E6-C96C-8CCF-0E8D-CEC04FD82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4F3687-1FB4-70CC-1777-DAE01A84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078D32-ED5C-FBD4-61B7-92C70DE0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34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450913-B5A9-6DC0-C537-7DD56EBE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E7F449-3E09-1431-7B46-D87DD27CD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6BEF08-95FE-0845-703F-A99BBF673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C33A96-C287-41AB-B6EA-F0AF13C0196B}" type="datetimeFigureOut">
              <a:rPr lang="es-ES" smtClean="0"/>
              <a:t>22/07/2026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6223D-5B68-5D08-9435-E236B7458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B92C9E-4C09-A3FF-560B-D18A045B2F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0BFEC4-9ACE-4429-A799-260530D19F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AA7D-C82B-2149-D524-5769B742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D57FE75-B4C1-7D45-520B-FE9725528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8799"/>
          </a:xfrm>
          <a:solidFill>
            <a:schemeClr val="accent2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 CONVOCATORIA DEL PROGRAMA DE DESARROLLO DE PROTOTIPOS  2025 (PLAN TCUE 2024-2027)</a:t>
            </a:r>
          </a:p>
        </p:txBody>
      </p:sp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FE32D88D-383D-A2A3-946F-63DE8361A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6" y="6089650"/>
            <a:ext cx="1663295" cy="632704"/>
          </a:xfrm>
          <a:prstGeom prst="rect">
            <a:avLst/>
          </a:prstGeom>
        </p:spPr>
      </p:pic>
      <p:pic>
        <p:nvPicPr>
          <p:cNvPr id="10" name="Imagen 9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AA453BD2-08B6-DE4B-BAE8-6F23A4EBF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85" y="6061990"/>
            <a:ext cx="2400085" cy="688024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63688B1B-380F-9A98-D221-6894E59B3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750" y="5469206"/>
            <a:ext cx="3084800" cy="1928387"/>
          </a:xfrm>
          <a:prstGeom prst="rect">
            <a:avLst/>
          </a:prstGeom>
        </p:spPr>
      </p:pic>
      <p:pic>
        <p:nvPicPr>
          <p:cNvPr id="14" name="Imagen 1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C90E2345-19F3-E0C8-12FB-D27D27260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547" y="6122121"/>
            <a:ext cx="2328343" cy="596199"/>
          </a:xfrm>
          <a:prstGeom prst="rect">
            <a:avLst/>
          </a:prstGeom>
        </p:spPr>
      </p:pic>
      <p:sp>
        <p:nvSpPr>
          <p:cNvPr id="17" name="Título 3">
            <a:extLst>
              <a:ext uri="{FF2B5EF4-FFF2-40B4-BE49-F238E27FC236}">
                <a16:creationId xmlns:a16="http://schemas.microsoft.com/office/drawing/2014/main" id="{02FA4EF0-36A3-2A56-CD63-61977E78961F}"/>
              </a:ext>
            </a:extLst>
          </p:cNvPr>
          <p:cNvSpPr txBox="1">
            <a:spLocks/>
          </p:cNvSpPr>
          <p:nvPr/>
        </p:nvSpPr>
        <p:spPr>
          <a:xfrm>
            <a:off x="0" y="5766200"/>
            <a:ext cx="12192000" cy="279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203 Rectángulo">
            <a:extLst>
              <a:ext uri="{FF2B5EF4-FFF2-40B4-BE49-F238E27FC236}">
                <a16:creationId xmlns:a16="http://schemas.microsoft.com/office/drawing/2014/main" id="{9FE10EB5-B9A9-E704-F0A5-9FFA54CD8898}"/>
              </a:ext>
            </a:extLst>
          </p:cNvPr>
          <p:cNvSpPr/>
          <p:nvPr/>
        </p:nvSpPr>
        <p:spPr>
          <a:xfrm>
            <a:off x="1015481" y="1091800"/>
            <a:ext cx="10161037" cy="646331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/>
        </p:spPr>
        <p:txBody>
          <a:bodyPr wrap="square">
            <a:spAutoFit/>
          </a:bodyPr>
          <a:lstStyle/>
          <a:p>
            <a:pPr algn="ctr"/>
            <a:r>
              <a:rPr lang="es-ES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INSERTAR TÍTULO DE PROTOTIPO</a:t>
            </a:r>
            <a:endParaRPr lang="es-ES" sz="28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A32AF9-1BEE-8505-04B4-71416EFC2688}"/>
              </a:ext>
            </a:extLst>
          </p:cNvPr>
          <p:cNvSpPr txBox="1"/>
          <p:nvPr/>
        </p:nvSpPr>
        <p:spPr>
          <a:xfrm>
            <a:off x="4397828" y="2318335"/>
            <a:ext cx="33963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i="1" dirty="0"/>
          </a:p>
          <a:p>
            <a:pPr algn="ctr"/>
            <a:endParaRPr lang="es-ES" i="1" dirty="0"/>
          </a:p>
          <a:p>
            <a:pPr algn="ctr"/>
            <a:r>
              <a:rPr lang="es-ES" i="1" dirty="0"/>
              <a:t>Insertar imagen/es del prototipo</a:t>
            </a:r>
          </a:p>
          <a:p>
            <a:pPr algn="ctr"/>
            <a:endParaRPr lang="es-ES" i="1" dirty="0"/>
          </a:p>
          <a:p>
            <a:pPr algn="ctr"/>
            <a:endParaRPr lang="es-ES" i="1" dirty="0"/>
          </a:p>
        </p:txBody>
      </p:sp>
      <p:sp>
        <p:nvSpPr>
          <p:cNvPr id="5" name="203 Rectángulo">
            <a:extLst>
              <a:ext uri="{FF2B5EF4-FFF2-40B4-BE49-F238E27FC236}">
                <a16:creationId xmlns:a16="http://schemas.microsoft.com/office/drawing/2014/main" id="{34E42E5A-F594-2A7B-1D35-569F8DA89D2E}"/>
              </a:ext>
            </a:extLst>
          </p:cNvPr>
          <p:cNvSpPr/>
          <p:nvPr/>
        </p:nvSpPr>
        <p:spPr>
          <a:xfrm>
            <a:off x="1015481" y="4375868"/>
            <a:ext cx="10161037" cy="52322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Indicar Autor o Autores</a:t>
            </a:r>
            <a:endParaRPr lang="es-ES" sz="20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042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9B2C3FD-27F8-49DE-5133-095F981B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8799"/>
          </a:xfrm>
          <a:solidFill>
            <a:schemeClr val="accent2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 CONVOCATORIA DEL PROGRAMA DE DESARROLLO DE PROTOTIPOS  2025 (PLAN TCUE 2024-2027)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32EA2E7C-31B4-FE66-67B7-82F2644D1896}"/>
              </a:ext>
            </a:extLst>
          </p:cNvPr>
          <p:cNvSpPr txBox="1">
            <a:spLocks/>
          </p:cNvSpPr>
          <p:nvPr/>
        </p:nvSpPr>
        <p:spPr>
          <a:xfrm>
            <a:off x="0" y="5766200"/>
            <a:ext cx="12192000" cy="279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D40AA69-ED1C-41BF-D470-322E302EC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6" y="6089650"/>
            <a:ext cx="1663295" cy="632704"/>
          </a:xfrm>
          <a:prstGeom prst="rect">
            <a:avLst/>
          </a:prstGeom>
        </p:spPr>
      </p:pic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F65B390F-F8C7-543B-3504-267DFD244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85" y="6061990"/>
            <a:ext cx="2400085" cy="688024"/>
          </a:xfrm>
          <a:prstGeom prst="rect">
            <a:avLst/>
          </a:prstGeom>
        </p:spPr>
      </p:pic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id="{23E0713D-D8ED-A4ED-6DAD-F90BB948A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750" y="5469206"/>
            <a:ext cx="3084800" cy="1928387"/>
          </a:xfrm>
          <a:prstGeom prst="rect">
            <a:avLst/>
          </a:prstGeom>
        </p:spPr>
      </p:pic>
      <p:pic>
        <p:nvPicPr>
          <p:cNvPr id="6" name="Imagen 5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3E2980C6-8D66-EDF0-661E-CDCC0BAFF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547" y="6122121"/>
            <a:ext cx="2328343" cy="5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07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51A2D-9081-1CD4-3C78-5064B583D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23359AF-0D6C-60B2-FE7F-606689E7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58799"/>
          </a:xfrm>
          <a:solidFill>
            <a:schemeClr val="accent2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es-E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 CONVOCATORIA DEL PROGRAMA DE DESARROLLO DE PROTOTIPOS  2025 (PLAN TCUE 2024-2027)</a:t>
            </a:r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35711FA6-850D-681F-E09B-BA3149CEFD7B}"/>
              </a:ext>
            </a:extLst>
          </p:cNvPr>
          <p:cNvSpPr txBox="1">
            <a:spLocks/>
          </p:cNvSpPr>
          <p:nvPr/>
        </p:nvSpPr>
        <p:spPr>
          <a:xfrm>
            <a:off x="0" y="5766200"/>
            <a:ext cx="12192000" cy="2793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203 Rectángulo">
            <a:extLst>
              <a:ext uri="{FF2B5EF4-FFF2-40B4-BE49-F238E27FC236}">
                <a16:creationId xmlns:a16="http://schemas.microsoft.com/office/drawing/2014/main" id="{758CD4C8-980E-51E0-E3D3-F2BD72141B93}"/>
              </a:ext>
            </a:extLst>
          </p:cNvPr>
          <p:cNvSpPr/>
          <p:nvPr/>
        </p:nvSpPr>
        <p:spPr>
          <a:xfrm>
            <a:off x="919869" y="2113534"/>
            <a:ext cx="10161037" cy="92333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/>
        </p:spPr>
        <p:txBody>
          <a:bodyPr wrap="square">
            <a:spAutoFit/>
          </a:bodyPr>
          <a:lstStyle/>
          <a:p>
            <a:pPr algn="ctr"/>
            <a:r>
              <a:rPr lang="es-ES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  <a:endParaRPr lang="es-ES" sz="4400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192B41B-D035-4330-3A51-59D8677F7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016" y="5110921"/>
            <a:ext cx="1137022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2200" b="0" i="1" u="none" strike="noStrike" cap="none" normalizeH="0" baseline="0" dirty="0">
                <a:ln>
                  <a:noFill/>
                </a:ln>
                <a:effectLst/>
                <a:latin typeface="Arial Narrow" pitchFamily="34" charset="0"/>
                <a:ea typeface="Calibri" pitchFamily="34" charset="0"/>
                <a:cs typeface="Arial" pitchFamily="34" charset="0"/>
              </a:rPr>
              <a:t>Esta actuación se encuadra dentro del Plan TCUE 2024-2027 impulsado por la Junta de Castilla y León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4511198-BC7F-4EC4-1235-70F0EAF45BEE}"/>
              </a:ext>
            </a:extLst>
          </p:cNvPr>
          <p:cNvSpPr/>
          <p:nvPr/>
        </p:nvSpPr>
        <p:spPr>
          <a:xfrm>
            <a:off x="0" y="4701512"/>
            <a:ext cx="121920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6" name="Imagen 5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8CBA8B13-3CA4-BA2A-8ABB-376D62C18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6" y="6089650"/>
            <a:ext cx="1663295" cy="632704"/>
          </a:xfrm>
          <a:prstGeom prst="rect">
            <a:avLst/>
          </a:prstGeom>
        </p:spPr>
      </p:pic>
      <p:pic>
        <p:nvPicPr>
          <p:cNvPr id="7" name="Imagen 6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5CBF7695-77F7-BFEF-FDDD-8DA4860AB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85" y="6061990"/>
            <a:ext cx="2400085" cy="688024"/>
          </a:xfrm>
          <a:prstGeom prst="rect">
            <a:avLst/>
          </a:prstGeom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45871FB0-51B9-D1BD-80E7-5F7F0C322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750" y="5469206"/>
            <a:ext cx="3084800" cy="1928387"/>
          </a:xfrm>
          <a:prstGeom prst="rect">
            <a:avLst/>
          </a:prstGeom>
        </p:spPr>
      </p:pic>
      <p:pic>
        <p:nvPicPr>
          <p:cNvPr id="11" name="Imagen 10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87951E3B-8BEC-884D-5F69-FB51A4E023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547" y="6122121"/>
            <a:ext cx="2328343" cy="5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81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74</Words>
  <Application>Microsoft Office PowerPoint</Application>
  <PresentationFormat>Panorámica</PresentationFormat>
  <Paragraphs>10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Arial Narrow</vt:lpstr>
      <vt:lpstr>Times New Roman</vt:lpstr>
      <vt:lpstr>Tema de Office</vt:lpstr>
      <vt:lpstr>XIII CONVOCATORIA DEL PROGRAMA DE DESARROLLO DE PROTOTIPOS  2025 (PLAN TCUE 2024-2027)</vt:lpstr>
      <vt:lpstr>XIII CONVOCATORIA DEL PROGRAMA DE DESARROLLO DE PROTOTIPOS  2025 (PLAN TCUE 2024-2027)</vt:lpstr>
      <vt:lpstr>XIII CONVOCATORIA DEL PROGRAMA DE DESARROLLO DE PROTOTIPOS  2025 (PLAN TCUE 2024-2027)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Blanca Aguilera Torres</dc:creator>
  <cp:lastModifiedBy>María Blanca Aguilera Torres</cp:lastModifiedBy>
  <cp:revision>7</cp:revision>
  <dcterms:created xsi:type="dcterms:W3CDTF">2024-11-20T08:27:30Z</dcterms:created>
  <dcterms:modified xsi:type="dcterms:W3CDTF">2026-07-22T07:48:58Z</dcterms:modified>
</cp:coreProperties>
</file>